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310b905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310b905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310b905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310b905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fc6949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fc6949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3fc6949a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3fc6949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fc6949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3fc6949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fc6949a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3fc6949a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5310b905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5310b905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5310b905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5310b905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5310b905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5310b905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5310b905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5310b905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5310b905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5310b905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5310b905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5310b905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5310b905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5310b905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5310b905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5310b905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Stacks and Queues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CS163 Lab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22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Linked List of Dynamic Arrays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25" y="799200"/>
            <a:ext cx="5484246" cy="411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Structure Should We Use For a Queue?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913" y="1194225"/>
            <a:ext cx="4004174" cy="34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22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Circular Linked List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89738" y="338549"/>
            <a:ext cx="3764525" cy="501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Memory Management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I allocate my journal entry array with a size of MAX?</a:t>
            </a:r>
            <a:br>
              <a:rPr lang="en"/>
            </a:br>
            <a:r>
              <a:rPr lang="en"/>
              <a:t>(journal_entry * entries)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Memory Management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I allocate my journal entry array with a size of MAX?</a:t>
            </a:r>
            <a:br>
              <a:rPr lang="en"/>
            </a:br>
            <a:r>
              <a:rPr lang="en"/>
              <a:t>(journal_entry * entries)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entries = new journal_entry[MAX];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I deallocate my journal entry array?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Memory Management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I allocate my journal entry array with a size of MAX?</a:t>
            </a:r>
            <a:br>
              <a:rPr lang="en"/>
            </a:br>
            <a:r>
              <a:rPr lang="en"/>
              <a:t>(journal_entry * entries)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entries = new journal_entry[MAX];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I deallocate my journal entry array?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elete [] entries; 		(don't forget [] !)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98825"/>
            <a:ext cx="85206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Stacks</a:t>
            </a:r>
            <a:endParaRPr sz="48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525" y="1115925"/>
            <a:ext cx="5400950" cy="35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Operations (LIFO)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push(data) - Put new data on top of the stack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void pop() - Remove the data on the top of the stack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eek (data &amp;) - Retrieve the data on top of the stack (next data to be popped)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is_empty() - Returns true if the stack is empty, false if it's not empty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Operations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220550"/>
            <a:ext cx="47625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78075" y="198825"/>
            <a:ext cx="85206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Queues</a:t>
            </a:r>
            <a:endParaRPr sz="48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13" y="1285150"/>
            <a:ext cx="8275776" cy="32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r>
              <a:rPr lang="en"/>
              <a:t> Operations (FIFO)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enqueue(data) - Put new data in the back of the queue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void dequeue() - Remove the data at the front of the queue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peek (data &amp;) - Retrieve the data in the front of the queue (next data to be dequeued)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is_empty() - Returns true if the queue is empty, false if it's not empty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3267875"/>
            <a:ext cx="57150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ADT vs Data Structure and the "Wall"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88" y="1077675"/>
            <a:ext cx="78534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ADT vs Data Structure and the "Wall"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ADT is the conceptual representation, model (Stack, Queue, List,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structures is a physical representation of a collection of data (Array, LLL)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implement an ADT with different data structures (some better than others) </a:t>
            </a:r>
            <a:r>
              <a:rPr lang="en"/>
              <a:t>BUT</a:t>
            </a:r>
            <a:r>
              <a:rPr lang="en"/>
              <a:t> the functionality of the ADT </a:t>
            </a:r>
            <a:r>
              <a:rPr lang="en"/>
              <a:t>will not change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should be able to swap out a different data structure in the implementation and the client program wouldn't have to change.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"Wall" is what </a:t>
            </a:r>
            <a:r>
              <a:rPr lang="en"/>
              <a:t>separates</a:t>
            </a:r>
            <a:r>
              <a:rPr lang="en"/>
              <a:t> the client program (main) from the implementation of the ADT.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Don't use nodes in main!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should get user input/data and pass it over the "Wall" to the ADT implementation.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Structure Should We Use For a Stack?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72438"/>
            <a:ext cx="47625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